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75" r:id="rId12"/>
    <p:sldId id="264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7" r:id="rId22"/>
    <p:sldId id="276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7A8D12-AD36-4CB9-806C-BBD169A141D6}" type="datetimeFigureOut">
              <a:rPr lang="en-US" smtClean="0"/>
              <a:t>7/15/2012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BDE11B4-2DDA-428E-AF55-ED86E55A6512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A8D12-AD36-4CB9-806C-BBD169A141D6}" type="datetimeFigureOut">
              <a:rPr lang="en-US" smtClean="0"/>
              <a:t>7/15/2012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11B4-2DDA-428E-AF55-ED86E55A651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A8D12-AD36-4CB9-806C-BBD169A141D6}" type="datetimeFigureOut">
              <a:rPr lang="en-US" smtClean="0"/>
              <a:t>7/15/2012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11B4-2DDA-428E-AF55-ED86E55A651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A8D12-AD36-4CB9-806C-BBD169A141D6}" type="datetimeFigureOut">
              <a:rPr lang="en-US" smtClean="0"/>
              <a:t>7/15/2012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11B4-2DDA-428E-AF55-ED86E55A651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A8D12-AD36-4CB9-806C-BBD169A141D6}" type="datetimeFigureOut">
              <a:rPr lang="en-US" smtClean="0"/>
              <a:t>7/15/2012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11B4-2DDA-428E-AF55-ED86E55A6512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A8D12-AD36-4CB9-806C-BBD169A141D6}" type="datetimeFigureOut">
              <a:rPr lang="en-US" smtClean="0"/>
              <a:t>7/15/2012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11B4-2DDA-428E-AF55-ED86E55A6512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A8D12-AD36-4CB9-806C-BBD169A141D6}" type="datetimeFigureOut">
              <a:rPr lang="en-US" smtClean="0"/>
              <a:t>7/15/2012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11B4-2DDA-428E-AF55-ED86E55A65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A8D12-AD36-4CB9-806C-BBD169A141D6}" type="datetimeFigureOut">
              <a:rPr lang="en-US" smtClean="0"/>
              <a:t>7/15/2012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11B4-2DDA-428E-AF55-ED86E55A65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A8D12-AD36-4CB9-806C-BBD169A141D6}" type="datetimeFigureOut">
              <a:rPr lang="en-US" smtClean="0"/>
              <a:t>7/15/2012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11B4-2DDA-428E-AF55-ED86E55A65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A8D12-AD36-4CB9-806C-BBD169A141D6}" type="datetimeFigureOut">
              <a:rPr lang="en-US" smtClean="0"/>
              <a:t>7/15/2012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11B4-2DDA-428E-AF55-ED86E55A6512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A8D12-AD36-4CB9-806C-BBD169A141D6}" type="datetimeFigureOut">
              <a:rPr lang="en-US" smtClean="0"/>
              <a:t>7/15/2012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11B4-2DDA-428E-AF55-ED86E55A6512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A7A8D12-AD36-4CB9-806C-BBD169A141D6}" type="datetimeFigureOut">
              <a:rPr lang="en-US" smtClean="0"/>
              <a:t>7/15/2012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BDE11B4-2DDA-428E-AF55-ED86E55A651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Electric Guitar Building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286000"/>
            <a:ext cx="2908697" cy="387826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Raw Materials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438400"/>
            <a:ext cx="47244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00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 the Body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91" y="2247900"/>
            <a:ext cx="5171017" cy="3878263"/>
          </a:xfrm>
        </p:spPr>
      </p:pic>
      <p:sp>
        <p:nvSpPr>
          <p:cNvPr id="7" name="TextBox 6"/>
          <p:cNvSpPr txBox="1"/>
          <p:nvPr/>
        </p:nvSpPr>
        <p:spPr>
          <a:xfrm>
            <a:off x="2438400" y="63246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Major Sawdust Alert!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23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143000"/>
            <a:ext cx="2908697" cy="387826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Shape Belly and Arm Cuts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295400"/>
            <a:ext cx="2971800" cy="3962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4000500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53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91" y="2247900"/>
            <a:ext cx="5171017" cy="387826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Sand…a lot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87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743200"/>
            <a:ext cx="5171017" cy="387826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and Cut Headstock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057400"/>
            <a:ext cx="32512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53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91" y="2247900"/>
            <a:ext cx="5171017" cy="387826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Drill Wire Holes in Body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01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362200"/>
            <a:ext cx="3352800" cy="44704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Glue Fret Board to Neck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257800" y="2819400"/>
            <a:ext cx="266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Rubber Band  TIGHTLY and dry overnight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1657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Shape Top of Fret Board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752600"/>
            <a:ext cx="3733800" cy="497840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22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438400"/>
            <a:ext cx="2908697" cy="387826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Scrape/Sand Neck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514600"/>
            <a:ext cx="508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51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209800"/>
            <a:ext cx="4267200" cy="32004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Shape Fret Board to 12” Radius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810000"/>
            <a:ext cx="38608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01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Drill and Install </a:t>
            </a:r>
            <a:r>
              <a:rPr lang="en-US" smtClean="0"/>
              <a:t>Fretboard Dot Holes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7400"/>
            <a:ext cx="4967817" cy="37258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497" y="3672840"/>
            <a:ext cx="42672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05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Side Neck Holes Too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2133600"/>
            <a:ext cx="3435549" cy="4580732"/>
          </a:xfrm>
        </p:spPr>
      </p:pic>
    </p:spTree>
    <p:extLst>
      <p:ext uri="{BB962C8B-B14F-4D97-AF65-F5344CB8AC3E}">
        <p14:creationId xmlns:p14="http://schemas.microsoft.com/office/powerpoint/2010/main" val="221742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9800"/>
            <a:ext cx="4368800" cy="32766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Shape and Install Frets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124200"/>
            <a:ext cx="4775200" cy="3581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00600" y="1981200"/>
            <a:ext cx="411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Press into place using a fret caul on a drill press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0971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" y="2057400"/>
            <a:ext cx="5181600" cy="3886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Sand and Bevel Frets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600200"/>
            <a:ext cx="37719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30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4267200"/>
            <a:ext cx="3251200" cy="24384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Complete Body Finish!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676400"/>
            <a:ext cx="3251200" cy="2438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438400"/>
            <a:ext cx="51816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29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466703"/>
            <a:ext cx="5171017" cy="387826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 Bridge and Ground Wire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3048000"/>
            <a:ext cx="32512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7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Wiring 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133600"/>
            <a:ext cx="5593292" cy="4194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140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057400"/>
            <a:ext cx="3257550" cy="43434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 Tuners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4384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28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 Pickups, Final Wiring, Testing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25"/>
          <a:stretch/>
        </p:blipFill>
        <p:spPr>
          <a:xfrm>
            <a:off x="4539742" y="2895600"/>
            <a:ext cx="4736338" cy="4419600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3600"/>
            <a:ext cx="5171017" cy="3878263"/>
          </a:xfrm>
        </p:spPr>
      </p:pic>
    </p:spTree>
    <p:extLst>
      <p:ext uri="{BB962C8B-B14F-4D97-AF65-F5344CB8AC3E}">
        <p14:creationId xmlns:p14="http://schemas.microsoft.com/office/powerpoint/2010/main" val="199865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243930"/>
            <a:ext cx="5237692" cy="392826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Knobs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73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91" y="2247900"/>
            <a:ext cx="5171017" cy="387826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 Bean 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11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133600"/>
            <a:ext cx="4368800" cy="32766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Sand and Install Nut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352800"/>
            <a:ext cx="46736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6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072482"/>
            <a:ext cx="5974291" cy="448071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Attach Neck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65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981200"/>
            <a:ext cx="3063240" cy="408432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Looks Like a Guitar!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180080"/>
            <a:ext cx="2758440" cy="36779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828800"/>
            <a:ext cx="3124200" cy="4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54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806" y="2133600"/>
            <a:ext cx="4452257" cy="333919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 and Adjust String Heights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691" y="3200400"/>
            <a:ext cx="48768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72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" y="1828800"/>
            <a:ext cx="5171017" cy="387826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Intonate and Tune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503" y="3505200"/>
            <a:ext cx="4450080" cy="333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33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958182"/>
            <a:ext cx="6329891" cy="474741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Attach Strap Pegs and Stand Proud!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70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70</TotalTime>
  <Words>134</Words>
  <Application>Microsoft Office PowerPoint</Application>
  <PresentationFormat>On-screen Show (4:3)</PresentationFormat>
  <Paragraphs>31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Hardcover</vt:lpstr>
      <vt:lpstr>Electric Guitar Building</vt:lpstr>
      <vt:lpstr>Raw Materials</vt:lpstr>
      <vt:lpstr>Routing the Body</vt:lpstr>
      <vt:lpstr>Shape Belly and Arm Cuts</vt:lpstr>
      <vt:lpstr>Sand…a lot</vt:lpstr>
      <vt:lpstr>Design and Cut Headstock</vt:lpstr>
      <vt:lpstr>Drill Wire Holes in Body</vt:lpstr>
      <vt:lpstr>Glue Fret Board to Neck</vt:lpstr>
      <vt:lpstr>Shape Top of Fret Board</vt:lpstr>
      <vt:lpstr>Scrape/Sand Neck</vt:lpstr>
      <vt:lpstr>Shape Fret Board to 12” Radius</vt:lpstr>
      <vt:lpstr>Drill and Install Fretboard Dot Holes</vt:lpstr>
      <vt:lpstr>Side Neck Holes Too</vt:lpstr>
      <vt:lpstr>Shape and Install Frets</vt:lpstr>
      <vt:lpstr>Sand and Bevel Frets</vt:lpstr>
      <vt:lpstr>Complete Body Finish!</vt:lpstr>
      <vt:lpstr>Install Bridge and Ground Wire</vt:lpstr>
      <vt:lpstr>Initial Wiring </vt:lpstr>
      <vt:lpstr>Install Tuners</vt:lpstr>
      <vt:lpstr>Install Pickups, Final Wiring, Testing</vt:lpstr>
      <vt:lpstr>Add Knobs</vt:lpstr>
      <vt:lpstr>Install Bean Plate</vt:lpstr>
      <vt:lpstr>Sand and Install Nut</vt:lpstr>
      <vt:lpstr>Attach Neck</vt:lpstr>
      <vt:lpstr>It Looks Like a Guitar!</vt:lpstr>
      <vt:lpstr>String and Adjust String Heights</vt:lpstr>
      <vt:lpstr>Intonate and Tune</vt:lpstr>
      <vt:lpstr>Attach Strap Pegs and Stand Proud!</vt:lpstr>
    </vt:vector>
  </TitlesOfParts>
  <Company>Scottsdale Unified School District #48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 Guitar Building</dc:title>
  <dc:creator>Ann Hammersly</dc:creator>
  <cp:lastModifiedBy>Ann Hammersly</cp:lastModifiedBy>
  <cp:revision>4</cp:revision>
  <dcterms:created xsi:type="dcterms:W3CDTF">2012-06-24T15:57:03Z</dcterms:created>
  <dcterms:modified xsi:type="dcterms:W3CDTF">2012-07-16T00:28:29Z</dcterms:modified>
</cp:coreProperties>
</file>